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sldIdLst>
    <p:sldId id="256" r:id="rId2"/>
    <p:sldId id="284" r:id="rId3"/>
    <p:sldId id="283" r:id="rId4"/>
    <p:sldId id="285" r:id="rId5"/>
    <p:sldId id="286" r:id="rId6"/>
    <p:sldId id="280" r:id="rId7"/>
    <p:sldId id="281" r:id="rId8"/>
    <p:sldId id="287" r:id="rId9"/>
    <p:sldId id="282" r:id="rId10"/>
  </p:sldIdLst>
  <p:sldSz cx="9144000" cy="6858000" type="screen4x3"/>
  <p:notesSz cx="6858000" cy="9144000"/>
  <p:custDataLst>
    <p:tags r:id="rId12"/>
  </p:custDataLst>
  <p:defaultTextStyle>
    <a:defPPr>
      <a:defRPr lang="en-US"/>
    </a:defPPr>
    <a:lvl1pPr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5pPr>
    <a:lvl6pPr marL="22860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6pPr>
    <a:lvl7pPr marL="27432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7pPr>
    <a:lvl8pPr marL="32004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8pPr>
    <a:lvl9pPr marL="36576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3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47379711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Grp="1" noRot="1" noChangeAspect="1" noChangeArrowheads="1" noTextEdit="1"/>
          </p:cNvSpPr>
          <p:nvPr>
            <p:ph type="sldImg"/>
          </p:nvPr>
        </p:nvSpPr>
        <p:spPr>
          <a:solidFill>
            <a:srgbClr val="FFFFFF"/>
          </a:solidFill>
          <a:ln/>
        </p:spPr>
      </p:sp>
      <p:sp>
        <p:nvSpPr>
          <p:cNvPr id="7171"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pitchFamily="34" charset="-128"/>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for volunteers to share their criteria.</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287491E-8565-4460-A06D-0EB50B0E147C}"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43AFAA4D-CEB1-4CE9-96DF-0911E31263F1}"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33DA5E1-51A6-4D8C-9061-4F3C47A0692B}"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406E2091-B88B-42B0-925B-ABF352164A41}"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733B722-6C54-40EA-8F6B-84134286A309}"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5AD9C912-7E69-4EED-95A2-F555BBE90284}"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00257925-BFDD-425E-8FE8-0726F58618C4}"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E22D3577-1651-4541-9F40-F6FCD286E544}"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ED64EB1E-5C1D-4B33-BA93-8AB906C048A5}"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36F557B-7046-4BE9-A527-26E0F5D8E65D}"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8AC1A906-E893-4340-83D3-E86E343FD348}"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1028"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latin typeface="Arial" pitchFamily="34" charset="0"/>
                <a:cs typeface="Arial" pitchFamily="34" charset="0"/>
                <a:sym typeface="Arial" pitchFamily="34" charset="0"/>
              </a:defRPr>
            </a:lvl1pPr>
          </a:lstStyle>
          <a:p>
            <a:pPr>
              <a:defRPr/>
            </a:pPr>
            <a:fld id="{24C32FD1-1428-4ECD-B65A-C9A8FE911CE7}" type="slidenum">
              <a:rPr lang="en-US"/>
              <a:pPr>
                <a:defRPr/>
              </a:pPr>
              <a:t>‹#›</a:t>
            </a:fld>
            <a:endParaRPr lang="en-US"/>
          </a:p>
        </p:txBody>
      </p:sp>
      <p:pic>
        <p:nvPicPr>
          <p:cNvPr id="1030"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andy.dilena@eqao.com" TargetMode="External"/><Relationship Id="rId2" Type="http://schemas.openxmlformats.org/officeDocument/2006/relationships/hyperlink" Target="mailto:cchaput@wellingtoncdsb.c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endParaRPr lang="en-US"/>
          </a:p>
        </p:txBody>
      </p:sp>
      <p:pic>
        <p:nvPicPr>
          <p:cNvPr id="2051" name="Picture 2"/>
          <p:cNvPicPr>
            <a:picLocks noChangeArrowheads="1"/>
          </p:cNvPicPr>
          <p:nvPr/>
        </p:nvPicPr>
        <p:blipFill>
          <a:blip r:embed="rId3" cstate="print"/>
          <a:srcRect/>
          <a:stretch>
            <a:fillRect/>
          </a:stretch>
        </p:blipFill>
        <p:spPr bwMode="auto">
          <a:xfrm>
            <a:off x="0" y="5356225"/>
            <a:ext cx="9144000" cy="1517650"/>
          </a:xfrm>
          <a:prstGeom prst="rect">
            <a:avLst/>
          </a:prstGeom>
          <a:noFill/>
          <a:ln w="9525">
            <a:noFill/>
            <a:miter lim="800000"/>
            <a:headEnd/>
            <a:tailEnd/>
          </a:ln>
        </p:spPr>
      </p:pic>
      <p:sp>
        <p:nvSpPr>
          <p:cNvPr id="2052"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2E9B8453-002C-4480-ABF4-AF635C253F50}" type="slidenum">
              <a:rPr lang="en-US" sz="1400">
                <a:solidFill>
                  <a:schemeClr val="tx1"/>
                </a:solidFill>
                <a:cs typeface="Arial" charset="0"/>
              </a:rPr>
              <a:pPr algn="ctr"/>
              <a:t>1</a:t>
            </a:fld>
            <a:endParaRPr lang="en-US" sz="1400">
              <a:solidFill>
                <a:schemeClr val="tx1"/>
              </a:solidFill>
              <a:cs typeface="Arial" charset="0"/>
            </a:endParaRPr>
          </a:p>
        </p:txBody>
      </p:sp>
      <p:sp>
        <p:nvSpPr>
          <p:cNvPr id="2053" name="Rectangle 5"/>
          <p:cNvSpPr>
            <a:spLocks noGrp="1" noChangeArrowheads="1"/>
          </p:cNvSpPr>
          <p:nvPr>
            <p:ph type="title"/>
          </p:nvPr>
        </p:nvSpPr>
        <p:spPr>
          <a:xfrm>
            <a:off x="533400" y="1600200"/>
            <a:ext cx="8077200" cy="2362200"/>
          </a:xfrm>
        </p:spPr>
        <p:txBody>
          <a:bodyPr rIns="132080"/>
          <a:lstStyle/>
          <a:p>
            <a:pPr indent="0" algn="ctr" eaLnBrk="1" hangingPunct="1"/>
            <a:r>
              <a:rPr lang="en-US" sz="4800" dirty="0" smtClean="0">
                <a:solidFill>
                  <a:srgbClr val="2490D8"/>
                </a:solidFill>
                <a:latin typeface="Tahoma" pitchFamily="34" charset="0"/>
                <a:cs typeface="Tahoma" pitchFamily="34" charset="0"/>
                <a:sym typeface="Tahoma" pitchFamily="34" charset="0"/>
              </a:rPr>
              <a:t>Math CAMPPP 2012</a:t>
            </a:r>
            <a:endParaRPr lang="en-US" sz="4800" dirty="0" smtClean="0">
              <a:solidFill>
                <a:srgbClr val="2490D8"/>
              </a:solidFill>
              <a:latin typeface="Tahoma" pitchFamily="34" charset="0"/>
              <a:sym typeface="Tahoma" pitchFamily="34" charset="0"/>
            </a:endParaRPr>
          </a:p>
        </p:txBody>
      </p:sp>
      <p:sp>
        <p:nvSpPr>
          <p:cNvPr id="2054" name="Rectangle 6"/>
          <p:cNvSpPr>
            <a:spLocks noGrp="1" noChangeArrowheads="1"/>
          </p:cNvSpPr>
          <p:nvPr>
            <p:ph idx="1"/>
          </p:nvPr>
        </p:nvSpPr>
        <p:spPr>
          <a:xfrm>
            <a:off x="914400" y="3352800"/>
            <a:ext cx="7620000" cy="3505200"/>
          </a:xfrm>
        </p:spPr>
        <p:txBody>
          <a:bodyPr rIns="132080"/>
          <a:lstStyle/>
          <a:p>
            <a:pPr marL="39688" indent="0" algn="ctr" eaLnBrk="1" hangingPunct="1">
              <a:buFont typeface="Arial" charset="0"/>
              <a:buNone/>
            </a:pPr>
            <a:r>
              <a:rPr lang="en-US" dirty="0" smtClean="0">
                <a:solidFill>
                  <a:srgbClr val="B42478"/>
                </a:solidFill>
                <a:latin typeface="Tahoma" pitchFamily="34" charset="0"/>
                <a:cs typeface="Tahoma" pitchFamily="34" charset="0"/>
                <a:sym typeface="Tahoma" pitchFamily="34" charset="0"/>
              </a:rPr>
              <a:t>Treasures Galore!</a:t>
            </a:r>
            <a:endParaRPr lang="en-US" dirty="0" smtClean="0">
              <a:solidFill>
                <a:srgbClr val="B42478"/>
              </a:solidFill>
              <a:latin typeface="Tahoma" pitchFamily="34" charset="0"/>
              <a:sym typeface="Tahoma" pitchFamily="34" charset="0"/>
            </a:endParaRPr>
          </a:p>
          <a:p>
            <a:pPr marL="39688" indent="0" algn="ctr" eaLnBrk="1" hangingPunct="1">
              <a:buFont typeface="Arial" charset="0"/>
              <a:buNone/>
            </a:pPr>
            <a:endParaRPr lang="en-US" dirty="0" smtClean="0"/>
          </a:p>
          <a:p>
            <a:pPr marL="39688" indent="0" algn="r" eaLnBrk="1" hangingPunct="1">
              <a:buFont typeface="Arial" charset="0"/>
              <a:buNone/>
            </a:pPr>
            <a:r>
              <a:rPr lang="en-US" dirty="0" smtClean="0"/>
              <a:t>K-4 Breakout Four</a:t>
            </a:r>
          </a:p>
          <a:p>
            <a:pPr marL="39688" indent="0" algn="ctr" eaLnBrk="1" hangingPunct="1">
              <a:buFont typeface="Arial" charset="0"/>
              <a:buNone/>
            </a:pPr>
            <a:endParaRPr lang="en-US" dirty="0" smtClean="0"/>
          </a:p>
        </p:txBody>
      </p:sp>
      <p:pic>
        <p:nvPicPr>
          <p:cNvPr id="2055" name="Picture 8"/>
          <p:cNvPicPr>
            <a:picLocks noChangeAspect="1" noChangeArrowheads="1"/>
          </p:cNvPicPr>
          <p:nvPr/>
        </p:nvPicPr>
        <p:blipFill>
          <a:blip r:embed="rId4" cstate="print"/>
          <a:srcRect/>
          <a:stretch>
            <a:fillRect/>
          </a:stretch>
        </p:blipFill>
        <p:spPr bwMode="auto">
          <a:xfrm>
            <a:off x="152400" y="76200"/>
            <a:ext cx="2590800" cy="1524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Minds On: Re-Acquaintance</a:t>
            </a:r>
            <a:endParaRPr lang="en-CA" dirty="0"/>
          </a:p>
        </p:txBody>
      </p:sp>
      <p:sp>
        <p:nvSpPr>
          <p:cNvPr id="3" name="Content Placeholder 2"/>
          <p:cNvSpPr>
            <a:spLocks noGrp="1"/>
          </p:cNvSpPr>
          <p:nvPr>
            <p:ph idx="1"/>
          </p:nvPr>
        </p:nvSpPr>
        <p:spPr>
          <a:xfrm>
            <a:off x="457200" y="1295400"/>
            <a:ext cx="8229600" cy="5257800"/>
          </a:xfrm>
        </p:spPr>
        <p:txBody>
          <a:bodyPr/>
          <a:lstStyle/>
          <a:p>
            <a:r>
              <a:rPr lang="en-CA" sz="2800" dirty="0" smtClean="0"/>
              <a:t>On the white side of a recipe card, clearly write a fraction that you could use to describe your experience at Math CAMPPP.  </a:t>
            </a:r>
          </a:p>
          <a:p>
            <a:pPr marL="39688" indent="0">
              <a:buNone/>
            </a:pPr>
            <a:endParaRPr lang="en-CA" sz="2800" dirty="0" smtClean="0"/>
          </a:p>
          <a:p>
            <a:r>
              <a:rPr lang="en-CA" sz="2800" dirty="0" smtClean="0"/>
              <a:t>Find the person whose card matches yours.</a:t>
            </a:r>
          </a:p>
          <a:p>
            <a:r>
              <a:rPr lang="en-CA" sz="2800" dirty="0" smtClean="0"/>
              <a:t>Reacquaint yourself by describing your fraction to your partner.</a:t>
            </a:r>
          </a:p>
          <a:p>
            <a:r>
              <a:rPr lang="en-CA" sz="2800" dirty="0" smtClean="0"/>
              <a:t>KEEP YOUR FRACTION CARD!!!</a:t>
            </a:r>
            <a:endParaRPr lang="en-CA" sz="2800"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2</a:t>
            </a:fld>
            <a:endParaRPr lang="en-US"/>
          </a:p>
        </p:txBody>
      </p:sp>
    </p:spTree>
    <p:extLst>
      <p:ext uri="{BB962C8B-B14F-4D97-AF65-F5344CB8AC3E}">
        <p14:creationId xmlns:p14="http://schemas.microsoft.com/office/powerpoint/2010/main" val="15212490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488"/>
            <a:ext cx="8686800" cy="1509712"/>
          </a:xfrm>
        </p:spPr>
        <p:txBody>
          <a:bodyPr/>
          <a:lstStyle/>
          <a:p>
            <a:r>
              <a:rPr lang="en-CA" sz="3600" b="1" dirty="0" smtClean="0"/>
              <a:t>Minds On: On Your Feet for Fractions!</a:t>
            </a:r>
            <a:endParaRPr lang="en-CA" sz="3600" b="1" dirty="0"/>
          </a:p>
        </p:txBody>
      </p:sp>
      <p:sp>
        <p:nvSpPr>
          <p:cNvPr id="3" name="Content Placeholder 2"/>
          <p:cNvSpPr>
            <a:spLocks noGrp="1"/>
          </p:cNvSpPr>
          <p:nvPr>
            <p:ph idx="1"/>
          </p:nvPr>
        </p:nvSpPr>
        <p:spPr/>
        <p:txBody>
          <a:bodyPr/>
          <a:lstStyle/>
          <a:p>
            <a:pPr marL="39688" indent="0">
              <a:buNone/>
            </a:pPr>
            <a:r>
              <a:rPr lang="en-CA" dirty="0" smtClean="0"/>
              <a:t>Stand up if:</a:t>
            </a:r>
          </a:p>
          <a:p>
            <a:r>
              <a:rPr lang="en-CA" dirty="0" smtClean="0"/>
              <a:t>You are greater than one</a:t>
            </a:r>
          </a:p>
          <a:p>
            <a:r>
              <a:rPr lang="en-CA" dirty="0" smtClean="0"/>
              <a:t>You are less than one half</a:t>
            </a:r>
          </a:p>
          <a:p>
            <a:r>
              <a:rPr lang="en-CA" dirty="0" smtClean="0"/>
              <a:t>Your numerator is </a:t>
            </a:r>
            <a:r>
              <a:rPr lang="en-CA" dirty="0" smtClean="0"/>
              <a:t>less</a:t>
            </a:r>
            <a:r>
              <a:rPr lang="en-CA" dirty="0" smtClean="0"/>
              <a:t> </a:t>
            </a:r>
            <a:r>
              <a:rPr lang="en-CA" dirty="0" smtClean="0"/>
              <a:t>than your denominator</a:t>
            </a:r>
          </a:p>
          <a:p>
            <a:r>
              <a:rPr lang="en-CA" dirty="0" smtClean="0"/>
              <a:t>You represent a part of a set that is broken into five parts</a:t>
            </a:r>
            <a:endParaRPr lang="en-CA"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3</a:t>
            </a:fld>
            <a:endParaRPr lang="en-US"/>
          </a:p>
        </p:txBody>
      </p:sp>
    </p:spTree>
    <p:extLst>
      <p:ext uri="{BB962C8B-B14F-4D97-AF65-F5344CB8AC3E}">
        <p14:creationId xmlns:p14="http://schemas.microsoft.com/office/powerpoint/2010/main" val="23900088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circle(in)">
                                      <p:cBhvr>
                                        <p:cTn id="2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On Your Feet for Fractions!</a:t>
            </a:r>
            <a:endParaRPr lang="en-CA" dirty="0"/>
          </a:p>
        </p:txBody>
      </p:sp>
      <p:sp>
        <p:nvSpPr>
          <p:cNvPr id="3" name="Content Placeholder 2"/>
          <p:cNvSpPr>
            <a:spLocks noGrp="1"/>
          </p:cNvSpPr>
          <p:nvPr>
            <p:ph idx="1"/>
          </p:nvPr>
        </p:nvSpPr>
        <p:spPr/>
        <p:txBody>
          <a:bodyPr/>
          <a:lstStyle/>
          <a:p>
            <a:pPr marL="39688" indent="0">
              <a:buNone/>
            </a:pPr>
            <a:r>
              <a:rPr lang="en-CA" dirty="0" smtClean="0"/>
              <a:t>Stand up if:</a:t>
            </a:r>
          </a:p>
          <a:p>
            <a:r>
              <a:rPr lang="en-CA" dirty="0" smtClean="0"/>
              <a:t>You have the same value as one half</a:t>
            </a:r>
          </a:p>
          <a:p>
            <a:r>
              <a:rPr lang="en-CA" dirty="0" smtClean="0"/>
              <a:t>You are the closest to one </a:t>
            </a:r>
            <a:r>
              <a:rPr lang="en-CA" dirty="0" smtClean="0"/>
              <a:t>whole but not one whole</a:t>
            </a:r>
            <a:endParaRPr lang="en-CA" dirty="0" smtClean="0"/>
          </a:p>
          <a:p>
            <a:r>
              <a:rPr lang="en-CA" dirty="0" smtClean="0"/>
              <a:t>Your fraction has a very small value</a:t>
            </a:r>
          </a:p>
          <a:p>
            <a:pPr marL="39688" indent="0">
              <a:buNone/>
            </a:pPr>
            <a:endParaRPr lang="en-CA"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4</a:t>
            </a:fld>
            <a:endParaRPr lang="en-US"/>
          </a:p>
        </p:txBody>
      </p:sp>
    </p:spTree>
    <p:extLst>
      <p:ext uri="{BB962C8B-B14F-4D97-AF65-F5344CB8AC3E}">
        <p14:creationId xmlns:p14="http://schemas.microsoft.com/office/powerpoint/2010/main" val="3923690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On Your Feet for Fractions!</a:t>
            </a:r>
            <a:endParaRPr lang="en-CA" dirty="0"/>
          </a:p>
        </p:txBody>
      </p:sp>
      <p:sp>
        <p:nvSpPr>
          <p:cNvPr id="3" name="Content Placeholder 2"/>
          <p:cNvSpPr>
            <a:spLocks noGrp="1"/>
          </p:cNvSpPr>
          <p:nvPr>
            <p:ph idx="1"/>
          </p:nvPr>
        </p:nvSpPr>
        <p:spPr/>
        <p:txBody>
          <a:bodyPr/>
          <a:lstStyle/>
          <a:p>
            <a:r>
              <a:rPr lang="en-CA" dirty="0" smtClean="0"/>
              <a:t>Now, find one or more </a:t>
            </a:r>
            <a:r>
              <a:rPr lang="en-CA" dirty="0" err="1" smtClean="0"/>
              <a:t>campppers</a:t>
            </a:r>
            <a:r>
              <a:rPr lang="en-CA" dirty="0" smtClean="0"/>
              <a:t> who would make you whole!</a:t>
            </a:r>
          </a:p>
          <a:p>
            <a:endParaRPr lang="en-CA" dirty="0"/>
          </a:p>
          <a:p>
            <a:pPr marL="39688" indent="0">
              <a:buNone/>
            </a:pPr>
            <a:endParaRPr lang="en-CA"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5</a:t>
            </a:fld>
            <a:endParaRPr lang="en-US"/>
          </a:p>
        </p:txBody>
      </p:sp>
    </p:spTree>
    <p:extLst>
      <p:ext uri="{BB962C8B-B14F-4D97-AF65-F5344CB8AC3E}">
        <p14:creationId xmlns:p14="http://schemas.microsoft.com/office/powerpoint/2010/main" val="36043729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Treasure Box</a:t>
            </a:r>
            <a:endParaRPr lang="en-US" dirty="0"/>
          </a:p>
        </p:txBody>
      </p:sp>
      <p:sp>
        <p:nvSpPr>
          <p:cNvPr id="3" name="Content Placeholder 2"/>
          <p:cNvSpPr>
            <a:spLocks noGrp="1"/>
          </p:cNvSpPr>
          <p:nvPr>
            <p:ph idx="1"/>
          </p:nvPr>
        </p:nvSpPr>
        <p:spPr>
          <a:xfrm>
            <a:off x="457200" y="1600200"/>
            <a:ext cx="8229600" cy="3124200"/>
          </a:xfrm>
        </p:spPr>
        <p:txBody>
          <a:bodyPr/>
          <a:lstStyle/>
          <a:p>
            <a:r>
              <a:rPr lang="en-US" dirty="0" smtClean="0"/>
              <a:t>Look in your treasure box.  Pull out evidence of your biggest “AHA” of the week.  Share how you are going to use this as you move forward with others at your table.</a:t>
            </a:r>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6</a:t>
            </a:fld>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Reality Check</a:t>
            </a:r>
            <a:endParaRPr lang="en-US" dirty="0"/>
          </a:p>
        </p:txBody>
      </p:sp>
      <p:sp>
        <p:nvSpPr>
          <p:cNvPr id="3" name="Content Placeholder 2"/>
          <p:cNvSpPr>
            <a:spLocks noGrp="1"/>
          </p:cNvSpPr>
          <p:nvPr>
            <p:ph idx="1"/>
          </p:nvPr>
        </p:nvSpPr>
        <p:spPr>
          <a:xfrm>
            <a:off x="457200" y="1600200"/>
            <a:ext cx="8229600" cy="1828800"/>
          </a:xfrm>
        </p:spPr>
        <p:txBody>
          <a:bodyPr/>
          <a:lstStyle/>
          <a:p>
            <a:r>
              <a:rPr lang="en-US" dirty="0" smtClean="0"/>
              <a:t>What obstacles might get in your way?  </a:t>
            </a:r>
          </a:p>
          <a:p>
            <a:pPr marL="39688" indent="0">
              <a:buNone/>
            </a:pPr>
            <a:endParaRPr lang="en-US" dirty="0"/>
          </a:p>
          <a:p>
            <a:pPr marL="39688" indent="0">
              <a:buNone/>
            </a:pPr>
            <a:endParaRPr lang="en-US" dirty="0" smtClean="0"/>
          </a:p>
          <a:p>
            <a:pPr>
              <a:buNone/>
            </a:pPr>
            <a:endParaRPr lang="en-US"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 Sharing</a:t>
            </a:r>
            <a:endParaRPr lang="en-CA" dirty="0"/>
          </a:p>
        </p:txBody>
      </p:sp>
      <p:sp>
        <p:nvSpPr>
          <p:cNvPr id="3" name="Content Placeholder 2"/>
          <p:cNvSpPr>
            <a:spLocks noGrp="1"/>
          </p:cNvSpPr>
          <p:nvPr>
            <p:ph idx="1"/>
          </p:nvPr>
        </p:nvSpPr>
        <p:spPr/>
        <p:txBody>
          <a:bodyPr/>
          <a:lstStyle/>
          <a:p>
            <a:r>
              <a:rPr lang="en-CA" dirty="0" smtClean="0"/>
              <a:t>Sandy’s fraction circles</a:t>
            </a:r>
          </a:p>
          <a:p>
            <a:r>
              <a:rPr lang="en-CA" dirty="0" smtClean="0"/>
              <a:t>WINS and </a:t>
            </a:r>
            <a:r>
              <a:rPr lang="en-CA" dirty="0" err="1" smtClean="0"/>
              <a:t>ePractice</a:t>
            </a:r>
            <a:r>
              <a:rPr lang="en-CA" dirty="0" smtClean="0"/>
              <a:t> with Cathy</a:t>
            </a:r>
          </a:p>
          <a:p>
            <a:r>
              <a:rPr lang="en-CA" dirty="0" smtClean="0"/>
              <a:t>Greg’s audio formative assessment</a:t>
            </a:r>
          </a:p>
          <a:p>
            <a:r>
              <a:rPr lang="en-CA" dirty="0" smtClean="0"/>
              <a:t>“Entrance” card</a:t>
            </a:r>
          </a:p>
          <a:p>
            <a:r>
              <a:rPr lang="en-CA" dirty="0" smtClean="0"/>
              <a:t>…</a:t>
            </a:r>
            <a:endParaRPr lang="en-CA"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8</a:t>
            </a:fld>
            <a:endParaRPr lang="en-US"/>
          </a:p>
        </p:txBody>
      </p:sp>
    </p:spTree>
    <p:extLst>
      <p:ext uri="{BB962C8B-B14F-4D97-AF65-F5344CB8AC3E}">
        <p14:creationId xmlns:p14="http://schemas.microsoft.com/office/powerpoint/2010/main" val="124617241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long, farewell…</a:t>
            </a:r>
            <a:endParaRPr lang="en-US" dirty="0"/>
          </a:p>
        </p:txBody>
      </p:sp>
      <p:sp>
        <p:nvSpPr>
          <p:cNvPr id="3" name="Content Placeholder 2"/>
          <p:cNvSpPr>
            <a:spLocks noGrp="1"/>
          </p:cNvSpPr>
          <p:nvPr>
            <p:ph idx="1"/>
          </p:nvPr>
        </p:nvSpPr>
        <p:spPr/>
        <p:txBody>
          <a:bodyPr/>
          <a:lstStyle/>
          <a:p>
            <a:pPr marL="39688" indent="0">
              <a:buNone/>
            </a:pPr>
            <a:endParaRPr lang="en-US" dirty="0" smtClean="0"/>
          </a:p>
          <a:p>
            <a:pPr marL="39688" indent="0">
              <a:buNone/>
            </a:pPr>
            <a:r>
              <a:rPr lang="en-US" dirty="0" smtClean="0"/>
              <a:t>Keep in touch</a:t>
            </a:r>
            <a:r>
              <a:rPr lang="en-US" dirty="0" smtClean="0"/>
              <a:t>…</a:t>
            </a:r>
            <a:endParaRPr lang="en-US" dirty="0" smtClean="0">
              <a:hlinkClick r:id="rId2"/>
            </a:endParaRPr>
          </a:p>
          <a:p>
            <a:pPr marL="39688" indent="0">
              <a:buNone/>
            </a:pPr>
            <a:r>
              <a:rPr lang="en-US" dirty="0" smtClean="0">
                <a:hlinkClick r:id="rId2"/>
              </a:rPr>
              <a:t>cchaput@wellingtoncdsb.ca</a:t>
            </a:r>
            <a:endParaRPr lang="en-US" dirty="0" smtClean="0"/>
          </a:p>
          <a:p>
            <a:pPr marL="39688" indent="0">
              <a:buNone/>
            </a:pPr>
            <a:r>
              <a:rPr lang="en-US" dirty="0">
                <a:hlinkClick r:id="rId3"/>
              </a:rPr>
              <a:t>s</a:t>
            </a:r>
            <a:r>
              <a:rPr lang="en-US" dirty="0" smtClean="0">
                <a:hlinkClick r:id="rId3"/>
              </a:rPr>
              <a:t>andy.dilena@eqao.com</a:t>
            </a:r>
            <a:endParaRPr lang="en-US" dirty="0" smtClean="0"/>
          </a:p>
          <a:p>
            <a:pPr marL="39688" indent="0">
              <a:buNone/>
            </a:pPr>
            <a:endParaRPr lang="en-US" dirty="0" smtClean="0"/>
          </a:p>
          <a:p>
            <a:pPr>
              <a:buNone/>
            </a:pPr>
            <a:endParaRPr lang="en-US" dirty="0"/>
          </a:p>
        </p:txBody>
      </p:sp>
      <p:sp>
        <p:nvSpPr>
          <p:cNvPr id="4" name="Slide Number Placeholder 3"/>
          <p:cNvSpPr>
            <a:spLocks noGrp="1"/>
          </p:cNvSpPr>
          <p:nvPr>
            <p:ph type="sldNum" sz="quarter" idx="10"/>
          </p:nvPr>
        </p:nvSpPr>
        <p:spPr/>
        <p:txBody>
          <a:bodyPr/>
          <a:lstStyle/>
          <a:p>
            <a:pPr>
              <a:defRPr/>
            </a:pPr>
            <a:fld id="{406E2091-B88B-42B0-925B-ABF352164A41}"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ath CAMPPP 2011&amp;quot;&quot;/&gt;&lt;property id=&quot;20307&quot; value=&quot;256&quot;/&gt;&lt;/object&gt;&lt;object type=&quot;3&quot; unique_id=&quot;10005&quot;&gt;&lt;property id=&quot;20148&quot; value=&quot;5&quot;/&gt;&lt;property id=&quot;20300&quot; value=&quot;Slide 2&quot;/&gt;&lt;property id=&quot;20307&quot; value=&quot;262&quot;/&gt;&lt;/object&gt;&lt;object type=&quot;3&quot; unique_id=&quot;10006&quot;&gt;&lt;property id=&quot;20148&quot; value=&quot;5&quot;/&gt;&lt;property id=&quot;20300&quot; value=&quot;Slide 3&quot;/&gt;&lt;property id=&quot;20307&quot; value=&quot;263&quot;/&gt;&lt;/object&gt;&lt;object type=&quot;3&quot; unique_id=&quot;10007&quot;&gt;&lt;property id=&quot;20148&quot; value=&quot;5&quot;/&gt;&lt;property id=&quot;20300&quot; value=&quot;Slide 4&quot;/&gt;&lt;property id=&quot;20307&quot; value=&quot;264&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724</TotalTime>
  <Pages>0</Pages>
  <Words>260</Words>
  <Characters>0</Characters>
  <Application>Microsoft Office PowerPoint</Application>
  <PresentationFormat>On-screen Show (4:3)</PresentationFormat>
  <Lines>0</Lines>
  <Paragraphs>50</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2_Default Design</vt:lpstr>
      <vt:lpstr>Math CAMPPP 2012</vt:lpstr>
      <vt:lpstr>Minds On: Re-Acquaintance</vt:lpstr>
      <vt:lpstr>Minds On: On Your Feet for Fractions!</vt:lpstr>
      <vt:lpstr>On Your Feet for Fractions!</vt:lpstr>
      <vt:lpstr>On Your Feet for Fractions!</vt:lpstr>
      <vt:lpstr>Treasure Box</vt:lpstr>
      <vt:lpstr>Reality Check</vt:lpstr>
      <vt:lpstr>Resource Sharing</vt:lpstr>
      <vt:lpstr>So long, farewell…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creator>CSC</dc:creator>
  <cp:lastModifiedBy>cchaput</cp:lastModifiedBy>
  <cp:revision>34</cp:revision>
  <dcterms:modified xsi:type="dcterms:W3CDTF">2012-08-24T19:49:07Z</dcterms:modified>
</cp:coreProperties>
</file>